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6"/>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533" r:id="rId31"/>
    <p:sldId id="478" r:id="rId32"/>
    <p:sldId id="534" r:id="rId33"/>
    <p:sldId id="367" r:id="rId34"/>
    <p:sldId id="495" r:id="rId35"/>
    <p:sldId id="371" r:id="rId36"/>
    <p:sldId id="497" r:id="rId37"/>
    <p:sldId id="512" r:id="rId38"/>
    <p:sldId id="418" r:id="rId39"/>
    <p:sldId id="378" r:id="rId40"/>
    <p:sldId id="379" r:id="rId41"/>
    <p:sldId id="536" r:id="rId42"/>
    <p:sldId id="381" r:id="rId43"/>
    <p:sldId id="382" r:id="rId44"/>
    <p:sldId id="383" r:id="rId45"/>
    <p:sldId id="384" r:id="rId46"/>
    <p:sldId id="385" r:id="rId47"/>
    <p:sldId id="386" r:id="rId48"/>
    <p:sldId id="387" r:id="rId49"/>
    <p:sldId id="388" r:id="rId50"/>
    <p:sldId id="521" r:id="rId51"/>
    <p:sldId id="419" r:id="rId52"/>
    <p:sldId id="420" r:id="rId53"/>
    <p:sldId id="421" r:id="rId54"/>
    <p:sldId id="476" r:id="rId55"/>
    <p:sldId id="522" r:id="rId56"/>
    <p:sldId id="479" r:id="rId57"/>
    <p:sldId id="481" r:id="rId58"/>
    <p:sldId id="480" r:id="rId59"/>
    <p:sldId id="482" r:id="rId60"/>
    <p:sldId id="372" r:id="rId61"/>
    <p:sldId id="373" r:id="rId62"/>
    <p:sldId id="537" r:id="rId63"/>
    <p:sldId id="538" r:id="rId64"/>
    <p:sldId id="375" r:id="rId65"/>
    <p:sldId id="376" r:id="rId66"/>
    <p:sldId id="377" r:id="rId67"/>
    <p:sldId id="498" r:id="rId68"/>
    <p:sldId id="530" r:id="rId69"/>
    <p:sldId id="431" r:id="rId70"/>
    <p:sldId id="432" r:id="rId71"/>
    <p:sldId id="433" r:id="rId72"/>
    <p:sldId id="539" r:id="rId73"/>
    <p:sldId id="434" r:id="rId74"/>
    <p:sldId id="435"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450" r:id="rId90"/>
    <p:sldId id="451" r:id="rId91"/>
    <p:sldId id="452" r:id="rId92"/>
    <p:sldId id="453" r:id="rId93"/>
    <p:sldId id="417" r:id="rId94"/>
    <p:sldId id="493" r:id="rId95"/>
    <p:sldId id="531" r:id="rId96"/>
    <p:sldId id="525" r:id="rId97"/>
    <p:sldId id="399" r:id="rId98"/>
    <p:sldId id="458" r:id="rId99"/>
    <p:sldId id="400" r:id="rId100"/>
    <p:sldId id="542" r:id="rId101"/>
    <p:sldId id="401" r:id="rId102"/>
    <p:sldId id="486" r:id="rId103"/>
    <p:sldId id="487" r:id="rId104"/>
    <p:sldId id="488" r:id="rId105"/>
    <p:sldId id="489" r:id="rId106"/>
    <p:sldId id="540" r:id="rId107"/>
    <p:sldId id="541" r:id="rId108"/>
    <p:sldId id="543" r:id="rId109"/>
    <p:sldId id="490" r:id="rId110"/>
    <p:sldId id="544" r:id="rId111"/>
    <p:sldId id="545" r:id="rId112"/>
    <p:sldId id="546" r:id="rId113"/>
    <p:sldId id="547" r:id="rId114"/>
    <p:sldId id="548" r:id="rId115"/>
    <p:sldId id="549" r:id="rId116"/>
    <p:sldId id="550" r:id="rId117"/>
    <p:sldId id="409" r:id="rId118"/>
    <p:sldId id="410" r:id="rId119"/>
    <p:sldId id="411" r:id="rId120"/>
    <p:sldId id="484" r:id="rId121"/>
    <p:sldId id="526" r:id="rId122"/>
    <p:sldId id="471" r:id="rId123"/>
    <p:sldId id="473" r:id="rId124"/>
    <p:sldId id="472"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814" autoAdjust="0"/>
  </p:normalViewPr>
  <p:slideViewPr>
    <p:cSldViewPr snapToGrid="0">
      <p:cViewPr varScale="1">
        <p:scale>
          <a:sx n="72" d="100"/>
          <a:sy n="72" d="100"/>
        </p:scale>
        <p:origin x="67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50</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96</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104</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121</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8/30/2018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8/30/2018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9.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3">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3896264" y="1538904"/>
            <a:ext cx="4399472" cy="4733256"/>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673184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394875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87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1DA65ED-629B-488E-ADBB-7C9A0354F114}"/>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40138" b="52463"/>
          <a:stretch/>
        </p:blipFill>
        <p:spPr>
          <a:xfrm>
            <a:off x="1616439" y="2080046"/>
            <a:ext cx="8959121" cy="4176852"/>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486291"/>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12" name="Straight Arrow Connector 11">
            <a:extLst>
              <a:ext uri="{FF2B5EF4-FFF2-40B4-BE49-F238E27FC236}">
                <a16:creationId xmlns:a16="http://schemas.microsoft.com/office/drawing/2014/main" id="{6D262D31-07DE-4D62-85BA-D1665DD7E687}"/>
              </a:ext>
            </a:extLst>
          </p:cNvPr>
          <p:cNvCxnSpPr>
            <a:cxnSpLocks/>
          </p:cNvCxnSpPr>
          <p:nvPr/>
        </p:nvCxnSpPr>
        <p:spPr>
          <a:xfrm flipH="1">
            <a:off x="2809461" y="1913719"/>
            <a:ext cx="581742" cy="3451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flipH="1">
            <a:off x="3100332" y="1945723"/>
            <a:ext cx="290871" cy="12347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575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F7E1605-4C35-4B2B-A3CC-5DE1279E3946}"/>
              </a:ext>
            </a:extLst>
          </p:cNvPr>
          <p:cNvPicPr>
            <a:picLocks noChangeAspect="1"/>
          </p:cNvPicPr>
          <p:nvPr/>
        </p:nvPicPr>
        <p:blipFill rotWithShape="1">
          <a:blip r:embed="rId2">
            <a:extLst>
              <a:ext uri="{28A0092B-C50C-407E-A947-70E740481C1C}">
                <a14:useLocalDpi xmlns:a14="http://schemas.microsoft.com/office/drawing/2010/main" val="0"/>
              </a:ext>
            </a:extLst>
          </a:blip>
          <a:srcRect r="34348" b="39629"/>
          <a:stretch/>
        </p:blipFill>
        <p:spPr>
          <a:xfrm>
            <a:off x="821796" y="2086285"/>
            <a:ext cx="10491712" cy="3968681"/>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1" name="TextBox 10">
            <a:extLst>
              <a:ext uri="{FF2B5EF4-FFF2-40B4-BE49-F238E27FC236}">
                <a16:creationId xmlns:a16="http://schemas.microsoft.com/office/drawing/2014/main" id="{EEF8D242-00D3-4CFA-A278-862131184DD7}"/>
              </a:ext>
            </a:extLst>
          </p:cNvPr>
          <p:cNvSpPr txBox="1"/>
          <p:nvPr/>
        </p:nvSpPr>
        <p:spPr>
          <a:xfrm>
            <a:off x="2533951" y="1526048"/>
            <a:ext cx="5718629" cy="461665"/>
          </a:xfrm>
          <a:prstGeom prst="rect">
            <a:avLst/>
          </a:prstGeom>
          <a:noFill/>
        </p:spPr>
        <p:txBody>
          <a:bodyPr wrap="square" rtlCol="0">
            <a:spAutoFit/>
          </a:bodyPr>
          <a:lstStyle/>
          <a:p>
            <a:r>
              <a:rPr lang="en-US" sz="2400" dirty="0">
                <a:solidFill>
                  <a:srgbClr val="FF0000"/>
                </a:solidFill>
              </a:rPr>
              <a:t>Enter title</a:t>
            </a:r>
          </a:p>
        </p:txBody>
      </p:sp>
      <p:cxnSp>
        <p:nvCxnSpPr>
          <p:cNvPr id="17" name="Straight Arrow Connector 16">
            <a:extLst>
              <a:ext uri="{FF2B5EF4-FFF2-40B4-BE49-F238E27FC236}">
                <a16:creationId xmlns:a16="http://schemas.microsoft.com/office/drawing/2014/main" id="{A3A8E579-61C5-42FD-B405-7F33E3962E22}"/>
              </a:ext>
            </a:extLst>
          </p:cNvPr>
          <p:cNvCxnSpPr>
            <a:cxnSpLocks/>
          </p:cNvCxnSpPr>
          <p:nvPr/>
        </p:nvCxnSpPr>
        <p:spPr>
          <a:xfrm>
            <a:off x="3391204" y="1945723"/>
            <a:ext cx="880809" cy="1282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809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E8438D74-8DBB-48EE-93B2-D5783394A646}"/>
              </a:ext>
            </a:extLst>
          </p:cNvPr>
          <p:cNvPicPr>
            <a:picLocks noChangeAspect="1"/>
          </p:cNvPicPr>
          <p:nvPr/>
        </p:nvPicPr>
        <p:blipFill rotWithShape="1">
          <a:blip r:embed="rId3">
            <a:extLst>
              <a:ext uri="{28A0092B-C50C-407E-A947-70E740481C1C}">
                <a14:useLocalDpi xmlns:a14="http://schemas.microsoft.com/office/drawing/2010/main" val="0"/>
              </a:ext>
            </a:extLst>
          </a:blip>
          <a:srcRect t="-77" r="32993" b="19538"/>
          <a:stretch/>
        </p:blipFill>
        <p:spPr>
          <a:xfrm>
            <a:off x="2382852" y="1604801"/>
            <a:ext cx="7426296" cy="5013952"/>
          </a:xfrm>
          <a:prstGeom prst="rect">
            <a:avLst/>
          </a:prstGeom>
        </p:spPr>
      </p:pic>
      <p:sp>
        <p:nvSpPr>
          <p:cNvPr id="12" name="TextBox 11">
            <a:extLst>
              <a:ext uri="{FF2B5EF4-FFF2-40B4-BE49-F238E27FC236}">
                <a16:creationId xmlns:a16="http://schemas.microsoft.com/office/drawing/2014/main" id="{DF92A9D3-55C6-4688-9EF2-5CC26E35BEF1}"/>
              </a:ext>
            </a:extLst>
          </p:cNvPr>
          <p:cNvSpPr txBox="1"/>
          <p:nvPr/>
        </p:nvSpPr>
        <p:spPr>
          <a:xfrm>
            <a:off x="197310" y="3800057"/>
            <a:ext cx="1976047" cy="1200329"/>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16" name="Straight Arrow Connector 15">
            <a:extLst>
              <a:ext uri="{FF2B5EF4-FFF2-40B4-BE49-F238E27FC236}">
                <a16:creationId xmlns:a16="http://schemas.microsoft.com/office/drawing/2014/main" id="{417F0705-6E99-4478-ACD7-AE3378C8FE6B}"/>
              </a:ext>
            </a:extLst>
          </p:cNvPr>
          <p:cNvCxnSpPr>
            <a:cxnSpLocks/>
            <a:stCxn id="12" idx="3"/>
          </p:cNvCxnSpPr>
          <p:nvPr/>
        </p:nvCxnSpPr>
        <p:spPr>
          <a:xfrm flipV="1">
            <a:off x="2173357" y="4071196"/>
            <a:ext cx="1070182" cy="329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00012C-BFCE-481E-BE01-F609ABA73CCC}"/>
              </a:ext>
            </a:extLst>
          </p:cNvPr>
          <p:cNvCxnSpPr>
            <a:cxnSpLocks/>
            <a:stCxn id="12" idx="3"/>
          </p:cNvCxnSpPr>
          <p:nvPr/>
        </p:nvCxnSpPr>
        <p:spPr>
          <a:xfrm>
            <a:off x="2173357" y="4400222"/>
            <a:ext cx="1070182" cy="13933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131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F799FA81-78F8-4048-ADBC-F1F61FC8C918}"/>
              </a:ext>
            </a:extLst>
          </p:cNvPr>
          <p:cNvPicPr>
            <a:picLocks noChangeAspect="1"/>
          </p:cNvPicPr>
          <p:nvPr/>
        </p:nvPicPr>
        <p:blipFill rotWithShape="1">
          <a:blip r:embed="rId3">
            <a:extLst>
              <a:ext uri="{28A0092B-C50C-407E-A947-70E740481C1C}">
                <a14:useLocalDpi xmlns:a14="http://schemas.microsoft.com/office/drawing/2010/main" val="0"/>
              </a:ext>
            </a:extLst>
          </a:blip>
          <a:srcRect l="5249" t="8360" r="25044" b="17722"/>
          <a:stretch/>
        </p:blipFill>
        <p:spPr>
          <a:xfrm>
            <a:off x="2708448" y="1536557"/>
            <a:ext cx="7366309" cy="5069278"/>
          </a:xfrm>
          <a:prstGeom prst="rect">
            <a:avLst/>
          </a:prstGeom>
          <a:ln>
            <a:solidFill>
              <a:schemeClr val="tx1"/>
            </a:solidFill>
          </a:ln>
        </p:spPr>
      </p:pic>
      <p:sp>
        <p:nvSpPr>
          <p:cNvPr id="17" name="TextBox 16">
            <a:extLst>
              <a:ext uri="{FF2B5EF4-FFF2-40B4-BE49-F238E27FC236}">
                <a16:creationId xmlns:a16="http://schemas.microsoft.com/office/drawing/2014/main" id="{4770B449-2178-4B6C-AA44-3D9C96BA49C2}"/>
              </a:ext>
            </a:extLst>
          </p:cNvPr>
          <p:cNvSpPr txBox="1"/>
          <p:nvPr/>
        </p:nvSpPr>
        <p:spPr>
          <a:xfrm>
            <a:off x="440267" y="1851056"/>
            <a:ext cx="1918620" cy="1569660"/>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9" name="Straight Arrow Connector 18">
            <a:extLst>
              <a:ext uri="{FF2B5EF4-FFF2-40B4-BE49-F238E27FC236}">
                <a16:creationId xmlns:a16="http://schemas.microsoft.com/office/drawing/2014/main" id="{EF53A5C2-C4FC-4996-AA55-BDF0FE7C6C41}"/>
              </a:ext>
            </a:extLst>
          </p:cNvPr>
          <p:cNvCxnSpPr>
            <a:cxnSpLocks/>
            <a:stCxn id="17" idx="3"/>
          </p:cNvCxnSpPr>
          <p:nvPr/>
        </p:nvCxnSpPr>
        <p:spPr>
          <a:xfrm>
            <a:off x="2358887" y="2635886"/>
            <a:ext cx="3860948" cy="31577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5446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860C8643-9D65-4BF4-B883-F594510E76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69" b="7089"/>
          <a:stretch/>
        </p:blipFill>
        <p:spPr>
          <a:xfrm>
            <a:off x="2951892" y="1569485"/>
            <a:ext cx="6288215" cy="5150937"/>
          </a:xfrm>
        </p:spPr>
      </p:pic>
      <p:sp>
        <p:nvSpPr>
          <p:cNvPr id="6" name="TextBox 5">
            <a:extLst>
              <a:ext uri="{FF2B5EF4-FFF2-40B4-BE49-F238E27FC236}">
                <a16:creationId xmlns:a16="http://schemas.microsoft.com/office/drawing/2014/main" id="{622076E3-3EA3-4D93-B870-985838C0F14C}"/>
              </a:ext>
            </a:extLst>
          </p:cNvPr>
          <p:cNvSpPr txBox="1"/>
          <p:nvPr/>
        </p:nvSpPr>
        <p:spPr>
          <a:xfrm>
            <a:off x="0" y="2313111"/>
            <a:ext cx="3111477" cy="1200329"/>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5130800" y="2528963"/>
            <a:ext cx="1733079" cy="81649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924322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97BC8785-ED53-424A-B347-89708A82D8F9}"/>
              </a:ext>
            </a:extLst>
          </p:cNvPr>
          <p:cNvPicPr>
            <a:picLocks noChangeAspect="1"/>
          </p:cNvPicPr>
          <p:nvPr/>
        </p:nvPicPr>
        <p:blipFill rotWithShape="1">
          <a:blip r:embed="rId2">
            <a:extLst>
              <a:ext uri="{28A0092B-C50C-407E-A947-70E740481C1C}">
                <a14:useLocalDpi xmlns:a14="http://schemas.microsoft.com/office/drawing/2010/main" val="0"/>
              </a:ext>
            </a:extLst>
          </a:blip>
          <a:srcRect l="5202" t="33946" r="21157" b="-1836"/>
          <a:stretch/>
        </p:blipFill>
        <p:spPr>
          <a:xfrm>
            <a:off x="2120348" y="1866376"/>
            <a:ext cx="7951304" cy="4655855"/>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878505" y="1418282"/>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1749285" y="4386471"/>
            <a:ext cx="2756453" cy="225444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9600537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36354DD5-850B-4502-861D-1946E23EF14A}"/>
              </a:ext>
            </a:extLst>
          </p:cNvPr>
          <p:cNvPicPr>
            <a:picLocks noChangeAspect="1"/>
          </p:cNvPicPr>
          <p:nvPr/>
        </p:nvPicPr>
        <p:blipFill rotWithShape="1">
          <a:blip r:embed="rId2">
            <a:extLst>
              <a:ext uri="{28A0092B-C50C-407E-A947-70E740481C1C}">
                <a14:useLocalDpi xmlns:a14="http://schemas.microsoft.com/office/drawing/2010/main" val="0"/>
              </a:ext>
            </a:extLst>
          </a:blip>
          <a:srcRect l="68913" t="543" b="70937"/>
          <a:stretch/>
        </p:blipFill>
        <p:spPr>
          <a:xfrm>
            <a:off x="3578087" y="2308278"/>
            <a:ext cx="5035826" cy="224144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6952202" y="2766827"/>
            <a:ext cx="1449675"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F01A99C6-C7E8-49A0-BE3E-9C7821933335}"/>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t="3518" r="25726" b="57821"/>
          <a:stretch/>
        </p:blipFill>
        <p:spPr>
          <a:xfrm>
            <a:off x="3801162" y="2737259"/>
            <a:ext cx="4589676" cy="2576463"/>
          </a:xfrm>
          <a:prstGeom prst="rect">
            <a:avLst/>
          </a:prstGeom>
          <a:ln>
            <a:solidFill>
              <a:schemeClr val="tx1"/>
            </a:solidFill>
          </a:ln>
        </p:spPr>
      </p:pic>
      <p:sp>
        <p:nvSpPr>
          <p:cNvPr id="6" name="TextBox 5">
            <a:extLst>
              <a:ext uri="{FF2B5EF4-FFF2-40B4-BE49-F238E27FC236}">
                <a16:creationId xmlns:a16="http://schemas.microsoft.com/office/drawing/2014/main" id="{622076E3-3EA3-4D93-B870-985838C0F14C}"/>
              </a:ext>
            </a:extLst>
          </p:cNvPr>
          <p:cNvSpPr txBox="1"/>
          <p:nvPr/>
        </p:nvSpPr>
        <p:spPr>
          <a:xfrm>
            <a:off x="2693590" y="219644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6860007" y="4820899"/>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2D51F1B5-143A-49C4-BD06-8F154B61E665}"/>
              </a:ext>
            </a:extLst>
          </p:cNvPr>
          <p:cNvPicPr>
            <a:picLocks noChangeAspect="1"/>
          </p:cNvPicPr>
          <p:nvPr/>
        </p:nvPicPr>
        <p:blipFill rotWithShape="1">
          <a:blip r:embed="rId2">
            <a:extLst>
              <a:ext uri="{28A0092B-C50C-407E-A947-70E740481C1C}">
                <a14:useLocalDpi xmlns:a14="http://schemas.microsoft.com/office/drawing/2010/main" val="0"/>
              </a:ext>
            </a:extLst>
          </a:blip>
          <a:srcRect l="5154" r="29565" b="19033"/>
          <a:stretch/>
        </p:blipFill>
        <p:spPr>
          <a:xfrm>
            <a:off x="2001080" y="1687805"/>
            <a:ext cx="7959116" cy="474176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921370" y="1231138"/>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976870" y="4590143"/>
            <a:ext cx="869497" cy="44515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5064737" y="2586265"/>
            <a:ext cx="4675612" cy="2094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5FE42-03C8-4755-8520-FDD8CC552D22}"/>
              </a:ext>
            </a:extLst>
          </p:cNvPr>
          <p:cNvPicPr>
            <a:picLocks noChangeAspect="1"/>
          </p:cNvPicPr>
          <p:nvPr/>
        </p:nvPicPr>
        <p:blipFill rotWithShape="1">
          <a:blip r:embed="rId2"/>
          <a:srcRect l="1611" t="9029" r="27653" b="6204"/>
          <a:stretch/>
        </p:blipFill>
        <p:spPr>
          <a:xfrm>
            <a:off x="3125487" y="1380333"/>
            <a:ext cx="8658578" cy="4633470"/>
          </a:xfrm>
          <a:prstGeom prst="rect">
            <a:avLst/>
          </a:prstGeom>
          <a:ln>
            <a:solidFill>
              <a:schemeClr val="tx1"/>
            </a:solidFill>
          </a:ln>
        </p:spPr>
      </p:pic>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grpSp>
        <p:nvGrpSpPr>
          <p:cNvPr id="23" name="Group 22">
            <a:extLst>
              <a:ext uri="{FF2B5EF4-FFF2-40B4-BE49-F238E27FC236}">
                <a16:creationId xmlns:a16="http://schemas.microsoft.com/office/drawing/2014/main" id="{81BE4AA2-C931-47C5-A964-F0CCF536ECB0}"/>
              </a:ext>
            </a:extLst>
          </p:cNvPr>
          <p:cNvGrpSpPr/>
          <p:nvPr/>
        </p:nvGrpSpPr>
        <p:grpSpPr>
          <a:xfrm>
            <a:off x="616275" y="2140253"/>
            <a:ext cx="5948624" cy="461665"/>
            <a:chOff x="616275" y="2140253"/>
            <a:chExt cx="5948624" cy="461665"/>
          </a:xfrm>
        </p:grpSpPr>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576706" cy="2308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24" name="Group 23">
            <a:extLst>
              <a:ext uri="{FF2B5EF4-FFF2-40B4-BE49-F238E27FC236}">
                <a16:creationId xmlns:a16="http://schemas.microsoft.com/office/drawing/2014/main" id="{F265414F-067B-4BAE-82AC-429AE5CABFA8}"/>
              </a:ext>
            </a:extLst>
          </p:cNvPr>
          <p:cNvGrpSpPr/>
          <p:nvPr/>
        </p:nvGrpSpPr>
        <p:grpSpPr>
          <a:xfrm>
            <a:off x="616275" y="2866071"/>
            <a:ext cx="5948624" cy="830997"/>
            <a:chOff x="616275" y="2866071"/>
            <a:chExt cx="5948624" cy="830997"/>
          </a:xfrm>
        </p:grpSpPr>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a:off x="3129699" y="3281570"/>
              <a:ext cx="343520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grpSp>
        <p:nvGrpSpPr>
          <p:cNvPr id="25" name="Group 24">
            <a:extLst>
              <a:ext uri="{FF2B5EF4-FFF2-40B4-BE49-F238E27FC236}">
                <a16:creationId xmlns:a16="http://schemas.microsoft.com/office/drawing/2014/main" id="{C2FB1121-0FC7-43A9-AAD6-9D7BAA1B7F20}"/>
              </a:ext>
            </a:extLst>
          </p:cNvPr>
          <p:cNvGrpSpPr/>
          <p:nvPr/>
        </p:nvGrpSpPr>
        <p:grpSpPr>
          <a:xfrm>
            <a:off x="590992" y="4312693"/>
            <a:ext cx="5973907" cy="801361"/>
            <a:chOff x="590992" y="4312693"/>
            <a:chExt cx="5973907" cy="801361"/>
          </a:xfrm>
        </p:grpSpPr>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312693"/>
              <a:ext cx="4435837" cy="5705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sp>
        <p:nvSpPr>
          <p:cNvPr id="39" name="Oval 38">
            <a:extLst>
              <a:ext uri="{FF2B5EF4-FFF2-40B4-BE49-F238E27FC236}">
                <a16:creationId xmlns:a16="http://schemas.microsoft.com/office/drawing/2014/main" id="{EA66084A-EDB9-49A3-960D-EDE762CD46B7}"/>
              </a:ext>
            </a:extLst>
          </p:cNvPr>
          <p:cNvSpPr/>
          <p:nvPr/>
        </p:nvSpPr>
        <p:spPr>
          <a:xfrm>
            <a:off x="10853578" y="561796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E07937A-AFC3-4407-A0FD-F7A86C6AA91E}"/>
              </a:ext>
            </a:extLst>
          </p:cNvPr>
          <p:cNvGrpSpPr/>
          <p:nvPr/>
        </p:nvGrpSpPr>
        <p:grpSpPr>
          <a:xfrm>
            <a:off x="616275" y="4652389"/>
            <a:ext cx="5948624" cy="1582765"/>
            <a:chOff x="616275" y="4652389"/>
            <a:chExt cx="5948624" cy="1582765"/>
          </a:xfrm>
        </p:grpSpPr>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372308"/>
              <a:ext cx="3849979" cy="4473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652389"/>
              <a:ext cx="3849979" cy="11672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218A3-BA49-4247-9DBD-B9102A91EA4F}"/>
              </a:ext>
            </a:extLst>
          </p:cNvPr>
          <p:cNvPicPr>
            <a:picLocks noChangeAspect="1"/>
          </p:cNvPicPr>
          <p:nvPr/>
        </p:nvPicPr>
        <p:blipFill rotWithShape="1">
          <a:blip r:embed="rId2"/>
          <a:srcRect l="1394" t="6203" r="38694" b="2000"/>
          <a:stretch/>
        </p:blipFill>
        <p:spPr>
          <a:xfrm>
            <a:off x="3087173" y="1464665"/>
            <a:ext cx="7304306" cy="5081969"/>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6569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106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2106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2926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7DEE8-C981-4566-A778-02E42CEFA436}"/>
              </a:ext>
            </a:extLst>
          </p:cNvPr>
          <p:cNvPicPr>
            <a:picLocks noChangeAspect="1"/>
          </p:cNvPicPr>
          <p:nvPr/>
        </p:nvPicPr>
        <p:blipFill rotWithShape="1">
          <a:blip r:embed="rId2"/>
          <a:srcRect r="29544" b="2191"/>
          <a:stretch/>
        </p:blipFill>
        <p:spPr>
          <a:xfrm>
            <a:off x="2116404" y="1608517"/>
            <a:ext cx="7959191" cy="5012147"/>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1643239"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632391"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a:extLst>
              <a:ext uri="{FF2B5EF4-FFF2-40B4-BE49-F238E27FC236}">
                <a16:creationId xmlns:a16="http://schemas.microsoft.com/office/drawing/2014/main" id="{6D238674-342C-43B8-B04F-D65EE2F56832}"/>
              </a:ext>
            </a:extLst>
          </p:cNvPr>
          <p:cNvPicPr>
            <a:picLocks noChangeAspect="1"/>
          </p:cNvPicPr>
          <p:nvPr/>
        </p:nvPicPr>
        <p:blipFill rotWithShape="1">
          <a:blip r:embed="rId3"/>
          <a:srcRect t="2826" r="12674"/>
          <a:stretch/>
        </p:blipFill>
        <p:spPr>
          <a:xfrm>
            <a:off x="1151068" y="1927670"/>
            <a:ext cx="9889863" cy="4544588"/>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523F4-12FF-487F-8065-B0E22C9563B9}"/>
              </a:ext>
            </a:extLst>
          </p:cNvPr>
          <p:cNvPicPr>
            <a:picLocks noChangeAspect="1"/>
          </p:cNvPicPr>
          <p:nvPr/>
        </p:nvPicPr>
        <p:blipFill rotWithShape="1">
          <a:blip r:embed="rId2"/>
          <a:srcRect r="28879"/>
          <a:stretch/>
        </p:blipFill>
        <p:spPr>
          <a:xfrm>
            <a:off x="3281567" y="1301004"/>
            <a:ext cx="5628865" cy="5312738"/>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3453245" y="612781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4899422" y="2294025"/>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56F4A-38B0-46DD-9D1E-A8B1A5AFDE37}"/>
              </a:ext>
            </a:extLst>
          </p:cNvPr>
          <p:cNvPicPr>
            <a:picLocks noChangeAspect="1"/>
          </p:cNvPicPr>
          <p:nvPr/>
        </p:nvPicPr>
        <p:blipFill rotWithShape="1">
          <a:blip r:embed="rId2"/>
          <a:srcRect r="12396"/>
          <a:stretch/>
        </p:blipFill>
        <p:spPr>
          <a:xfrm>
            <a:off x="1060154" y="3270222"/>
            <a:ext cx="10071690" cy="2047875"/>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1245196" y="3978454"/>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1DE517CF-C55D-4679-8EE8-E7753CB7EDFB}"/>
              </a:ext>
            </a:extLst>
          </p:cNvPr>
          <p:cNvSpPr/>
          <p:nvPr/>
        </p:nvSpPr>
        <p:spPr>
          <a:xfrm>
            <a:off x="1881808" y="3614019"/>
            <a:ext cx="599905" cy="2556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F5FE50-0876-40A3-9083-E67B2CF6CF23}"/>
              </a:ext>
            </a:extLst>
          </p:cNvPr>
          <p:cNvPicPr>
            <a:picLocks noChangeAspect="1"/>
          </p:cNvPicPr>
          <p:nvPr/>
        </p:nvPicPr>
        <p:blipFill>
          <a:blip r:embed="rId2"/>
          <a:stretch>
            <a:fillRect/>
          </a:stretch>
        </p:blipFill>
        <p:spPr>
          <a:xfrm>
            <a:off x="755577" y="3096567"/>
            <a:ext cx="10396141" cy="3234904"/>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799308" y="2376082"/>
            <a:ext cx="0" cy="226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994116" y="4828632"/>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a:off x="5445199" y="2745415"/>
            <a:ext cx="0"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29373" y="5795616"/>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484D-BC0C-44EA-A3E0-29611C4C9842}"/>
              </a:ext>
            </a:extLst>
          </p:cNvPr>
          <p:cNvPicPr>
            <a:picLocks noChangeAspect="1"/>
          </p:cNvPicPr>
          <p:nvPr/>
        </p:nvPicPr>
        <p:blipFill rotWithShape="1">
          <a:blip r:embed="rId2"/>
          <a:srcRect r="51470" b="51055"/>
          <a:stretch/>
        </p:blipFill>
        <p:spPr>
          <a:xfrm>
            <a:off x="339666" y="2832465"/>
            <a:ext cx="5916921" cy="1642570"/>
          </a:xfrm>
          <a:prstGeom prst="rect">
            <a:avLst/>
          </a:prstGeom>
        </p:spPr>
      </p:pic>
      <p:pic>
        <p:nvPicPr>
          <p:cNvPr id="2" name="Picture 1">
            <a:extLst>
              <a:ext uri="{FF2B5EF4-FFF2-40B4-BE49-F238E27FC236}">
                <a16:creationId xmlns:a16="http://schemas.microsoft.com/office/drawing/2014/main" id="{A66DF2C1-C45A-4597-A05C-043006DAEAAB}"/>
              </a:ext>
            </a:extLst>
          </p:cNvPr>
          <p:cNvPicPr>
            <a:picLocks noChangeAspect="1"/>
          </p:cNvPicPr>
          <p:nvPr/>
        </p:nvPicPr>
        <p:blipFill rotWithShape="1">
          <a:blip r:embed="rId3"/>
          <a:srcRect r="50037"/>
          <a:stretch/>
        </p:blipFill>
        <p:spPr>
          <a:xfrm>
            <a:off x="6535336" y="1568491"/>
            <a:ext cx="5093199" cy="4338127"/>
          </a:xfrm>
          <a:prstGeom prst="rect">
            <a:avLst/>
          </a:prstGeom>
          <a:ln>
            <a:solidFill>
              <a:schemeClr val="tx1"/>
            </a:solidFill>
          </a:ln>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42186" y="1867780"/>
            <a:ext cx="664274" cy="14587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3298126" y="2329445"/>
            <a:ext cx="103784" cy="164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653750"/>
            <a:ext cx="2505489" cy="16152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FB10F-3D29-44EA-AF1F-4864A9B07C6E}"/>
              </a:ext>
            </a:extLst>
          </p:cNvPr>
          <p:cNvPicPr>
            <a:picLocks noChangeAspect="1"/>
          </p:cNvPicPr>
          <p:nvPr/>
        </p:nvPicPr>
        <p:blipFill rotWithShape="1">
          <a:blip r:embed="rId2"/>
          <a:srcRect b="64105"/>
          <a:stretch/>
        </p:blipFill>
        <p:spPr>
          <a:xfrm>
            <a:off x="716263" y="2319153"/>
            <a:ext cx="10523149" cy="271083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52588" y="2261657"/>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333461" y="4678017"/>
            <a:ext cx="3096041" cy="830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992996" cy="1569660"/>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110908" y="3716914"/>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ln>
            <a:solidFill>
              <a:schemeClr val="bg1"/>
            </a:solidFill>
          </a:ln>
        </p:spPr>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6220C-98E7-41DB-9F67-4B0BFD75E01D}"/>
              </a:ext>
            </a:extLst>
          </p:cNvPr>
          <p:cNvPicPr>
            <a:picLocks noChangeAspect="1"/>
          </p:cNvPicPr>
          <p:nvPr/>
        </p:nvPicPr>
        <p:blipFill rotWithShape="1">
          <a:blip r:embed="rId3"/>
          <a:srcRect b="3154"/>
          <a:stretch/>
        </p:blipFill>
        <p:spPr>
          <a:xfrm>
            <a:off x="5259631" y="1450290"/>
            <a:ext cx="6657975" cy="5285686"/>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16625" y="2598337"/>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418315" y="6192857"/>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a:t>
            </a:r>
          </a:p>
          <a:p>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2">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4">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5">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011DC-617D-49E5-82AC-B243B0454C5B}"/>
              </a:ext>
            </a:extLst>
          </p:cNvPr>
          <p:cNvPicPr>
            <a:picLocks noChangeAspect="1"/>
          </p:cNvPicPr>
          <p:nvPr/>
        </p:nvPicPr>
        <p:blipFill>
          <a:blip r:embed="rId2"/>
          <a:stretch>
            <a:fillRect/>
          </a:stretch>
        </p:blipFill>
        <p:spPr>
          <a:xfrm>
            <a:off x="2126158" y="2820406"/>
            <a:ext cx="8211025" cy="2829312"/>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897775" cy="10910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09684"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002500"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73ADCCC3-D23E-4C25-B3B0-7DDDE139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31596"/>
            <a:ext cx="8192643" cy="5229955"/>
          </a:xfrm>
          <a:prstGeom prst="rect">
            <a:avLst/>
          </a:prstGeom>
        </p:spPr>
      </p:pic>
      <p:sp>
        <p:nvSpPr>
          <p:cNvPr id="6" name="Oval 5">
            <a:extLst>
              <a:ext uri="{FF2B5EF4-FFF2-40B4-BE49-F238E27FC236}">
                <a16:creationId xmlns:a16="http://schemas.microsoft.com/office/drawing/2014/main" id="{8C4A3AA1-E28C-47D1-A9DC-1C6A36F9E9B8}"/>
              </a:ext>
            </a:extLst>
          </p:cNvPr>
          <p:cNvSpPr/>
          <p:nvPr/>
        </p:nvSpPr>
        <p:spPr>
          <a:xfrm>
            <a:off x="6095599" y="6233770"/>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2">
            <a:extLst>
              <a:ext uri="{28A0092B-C50C-407E-A947-70E740481C1C}">
                <a14:useLocalDpi xmlns:a14="http://schemas.microsoft.com/office/drawing/2010/main" val="0"/>
              </a:ext>
            </a:extLst>
          </a:blip>
          <a:srcRect r="27493" b="39196"/>
          <a:stretch/>
        </p:blipFill>
        <p:spPr>
          <a:xfrm>
            <a:off x="268193" y="4253211"/>
            <a:ext cx="10884866" cy="1564367"/>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1BA8520D-D3A7-4A6F-9CA2-4E9BAE03C3B9}"/>
              </a:ext>
            </a:extLst>
          </p:cNvPr>
          <p:cNvPicPr>
            <a:picLocks noChangeAspect="1"/>
          </p:cNvPicPr>
          <p:nvPr/>
        </p:nvPicPr>
        <p:blipFill rotWithShape="1">
          <a:blip r:embed="rId3">
            <a:extLst>
              <a:ext uri="{28A0092B-C50C-407E-A947-70E740481C1C}">
                <a14:useLocalDpi xmlns:a14="http://schemas.microsoft.com/office/drawing/2010/main" val="0"/>
              </a:ext>
            </a:extLst>
          </a:blip>
          <a:srcRect l="-1" t="38503" r="23497" b="12957"/>
          <a:stretch/>
        </p:blipFill>
        <p:spPr>
          <a:xfrm>
            <a:off x="563256" y="1967506"/>
            <a:ext cx="10884865" cy="1647376"/>
          </a:xfrm>
          <a:prstGeom prst="rect">
            <a:avLst/>
          </a:prstGeom>
        </p:spPr>
      </p:pic>
      <p:cxnSp>
        <p:nvCxnSpPr>
          <p:cNvPr id="8" name="Straight Arrow Connector 7">
            <a:extLst>
              <a:ext uri="{FF2B5EF4-FFF2-40B4-BE49-F238E27FC236}">
                <a16:creationId xmlns:a16="http://schemas.microsoft.com/office/drawing/2014/main" id="{BEFC813B-89F2-47FB-9257-AC07DFD52D24}"/>
              </a:ext>
            </a:extLst>
          </p:cNvPr>
          <p:cNvCxnSpPr>
            <a:cxnSpLocks/>
          </p:cNvCxnSpPr>
          <p:nvPr/>
        </p:nvCxnSpPr>
        <p:spPr>
          <a:xfrm flipH="1">
            <a:off x="743879" y="1967506"/>
            <a:ext cx="791855" cy="12075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37846" y="1505842"/>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0"/>
          </p:cNvCxnSpPr>
          <p:nvPr/>
        </p:nvCxnSpPr>
        <p:spPr>
          <a:xfrm flipH="1" flipV="1">
            <a:off x="2142699" y="2463495"/>
            <a:ext cx="1180189" cy="102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535734" y="5554129"/>
            <a:ext cx="2033412" cy="5650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985413" y="3489911"/>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4518"/>
          <a:stretch/>
        </p:blipFill>
        <p:spPr>
          <a:xfrm>
            <a:off x="125506" y="2441379"/>
            <a:ext cx="10999694" cy="4551091"/>
          </a:xfrm>
          <a:prstGeom prst="rect">
            <a:avLst/>
          </a:prstGeom>
        </p:spPr>
      </p:pic>
    </p:spTree>
    <p:extLst>
      <p:ext uri="{BB962C8B-B14F-4D97-AF65-F5344CB8AC3E}">
        <p14:creationId xmlns:p14="http://schemas.microsoft.com/office/powerpoint/2010/main" val="7902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pic>
    </p:spTree>
    <p:extLst>
      <p:ext uri="{BB962C8B-B14F-4D97-AF65-F5344CB8AC3E}">
        <p14:creationId xmlns:p14="http://schemas.microsoft.com/office/powerpoint/2010/main" val="103528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2">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2">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BF09537-FD65-4614-A427-4BF691B234A1}"/>
              </a:ext>
            </a:extLst>
          </p:cNvPr>
          <p:cNvPicPr>
            <a:picLocks noChangeAspect="1"/>
          </p:cNvPicPr>
          <p:nvPr/>
        </p:nvPicPr>
        <p:blipFill rotWithShape="1">
          <a:blip r:embed="rId2">
            <a:extLst>
              <a:ext uri="{28A0092B-C50C-407E-A947-70E740481C1C}">
                <a14:useLocalDpi xmlns:a14="http://schemas.microsoft.com/office/drawing/2010/main" val="0"/>
              </a:ext>
            </a:extLst>
          </a:blip>
          <a:srcRect l="7344" t="10543" r="10549" b="24353"/>
          <a:stretch/>
        </p:blipFill>
        <p:spPr>
          <a:xfrm>
            <a:off x="1649001" y="1998495"/>
            <a:ext cx="8893998" cy="3698173"/>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H="1" flipV="1">
            <a:off x="2198912" y="3697357"/>
            <a:ext cx="95564" cy="209608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07261" y="4992698"/>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308078" y="3657600"/>
            <a:ext cx="276096"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CF12DF52-BAAD-4DBF-A3CD-CA26A1193AD0}"/>
              </a:ext>
            </a:extLst>
          </p:cNvPr>
          <p:cNvPicPr>
            <a:picLocks noChangeAspect="1"/>
          </p:cNvPicPr>
          <p:nvPr/>
        </p:nvPicPr>
        <p:blipFill rotWithShape="1">
          <a:blip r:embed="rId2">
            <a:extLst>
              <a:ext uri="{28A0092B-C50C-407E-A947-70E740481C1C}">
                <a14:useLocalDpi xmlns:a14="http://schemas.microsoft.com/office/drawing/2010/main" val="0"/>
              </a:ext>
            </a:extLst>
          </a:blip>
          <a:srcRect b="11952"/>
          <a:stretch/>
        </p:blipFill>
        <p:spPr>
          <a:xfrm>
            <a:off x="1124538" y="1826695"/>
            <a:ext cx="9762302" cy="3741324"/>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5965933" y="500645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2">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3"/>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4D791FA3-5BEE-4C97-8A15-FA2AAF11C652}"/>
              </a:ext>
            </a:extLst>
          </p:cNvPr>
          <p:cNvPicPr>
            <a:picLocks noChangeAspect="1"/>
          </p:cNvPicPr>
          <p:nvPr/>
        </p:nvPicPr>
        <p:blipFill rotWithShape="1">
          <a:blip r:embed="rId2">
            <a:extLst>
              <a:ext uri="{28A0092B-C50C-407E-A947-70E740481C1C}">
                <a14:useLocalDpi xmlns:a14="http://schemas.microsoft.com/office/drawing/2010/main" val="0"/>
              </a:ext>
            </a:extLst>
          </a:blip>
          <a:srcRect l="8410" t="2076" r="13402" b="19214"/>
          <a:stretch/>
        </p:blipFill>
        <p:spPr>
          <a:xfrm>
            <a:off x="2309764" y="1944455"/>
            <a:ext cx="6935519" cy="4576429"/>
          </a:xfrm>
          <a:prstGeom prst="rect">
            <a:avLst/>
          </a:prstGeom>
        </p:spPr>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3387242" y="1466005"/>
            <a:ext cx="2140756" cy="11711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4238067" y="2122493"/>
            <a:ext cx="5333499" cy="9867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4238067" y="3750798"/>
            <a:ext cx="5254333" cy="317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705531" cy="19547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958785" cy="510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500534"/>
            <a:ext cx="594440" cy="35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5234609" y="5246901"/>
            <a:ext cx="4136546" cy="769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2346214" y="6346693"/>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5FB2360-F6F1-4C74-B7D5-FFE50DD3EC27}"/>
              </a:ext>
            </a:extLst>
          </p:cNvPr>
          <p:cNvPicPr>
            <a:picLocks noChangeAspect="1"/>
          </p:cNvPicPr>
          <p:nvPr/>
        </p:nvPicPr>
        <p:blipFill rotWithShape="1">
          <a:blip r:embed="rId3">
            <a:extLst>
              <a:ext uri="{28A0092B-C50C-407E-A947-70E740481C1C}">
                <a14:useLocalDpi xmlns:a14="http://schemas.microsoft.com/office/drawing/2010/main" val="0"/>
              </a:ext>
            </a:extLst>
          </a:blip>
          <a:srcRect r="3670" b="44285"/>
          <a:stretch/>
        </p:blipFill>
        <p:spPr>
          <a:xfrm>
            <a:off x="2780497" y="1653184"/>
            <a:ext cx="8990420" cy="4281787"/>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875806"/>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70" y="4922032"/>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5B509069-70F7-4223-92CF-0029001C076E}"/>
              </a:ext>
            </a:extLst>
          </p:cNvPr>
          <p:cNvPicPr>
            <a:picLocks noChangeAspect="1"/>
          </p:cNvPicPr>
          <p:nvPr/>
        </p:nvPicPr>
        <p:blipFill rotWithShape="1">
          <a:blip r:embed="rId3">
            <a:extLst>
              <a:ext uri="{28A0092B-C50C-407E-A947-70E740481C1C}">
                <a14:useLocalDpi xmlns:a14="http://schemas.microsoft.com/office/drawing/2010/main" val="0"/>
              </a:ext>
            </a:extLst>
          </a:blip>
          <a:srcRect t="1" r="3876" b="-871"/>
          <a:stretch/>
        </p:blipFill>
        <p:spPr>
          <a:xfrm>
            <a:off x="848959" y="2343168"/>
            <a:ext cx="10494081" cy="4016689"/>
          </a:xfrm>
          <a:prstGeom prst="rect">
            <a:avLst/>
          </a:prstGeom>
          <a:ln>
            <a:solidFill>
              <a:schemeClr val="tx1"/>
            </a:solidFill>
          </a:ln>
        </p:spPr>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424611" y="5801268"/>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1A9FEA76-C077-462F-8113-2200A81EF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27" y="1518345"/>
            <a:ext cx="10769145" cy="3821309"/>
          </a:xfrm>
          <a:prstGeom prst="rect">
            <a:avLst/>
          </a:prstGeom>
          <a:ln>
            <a:solidFill>
              <a:schemeClr val="tx1"/>
            </a:solidFill>
          </a:ln>
        </p:spPr>
      </p:pic>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8" name="Oval 7">
            <a:extLst>
              <a:ext uri="{FF2B5EF4-FFF2-40B4-BE49-F238E27FC236}">
                <a16:creationId xmlns:a16="http://schemas.microsoft.com/office/drawing/2014/main" id="{299CBA95-8E1F-464F-A0D3-7B7E3EA185B9}"/>
              </a:ext>
            </a:extLst>
          </p:cNvPr>
          <p:cNvSpPr/>
          <p:nvPr/>
        </p:nvSpPr>
        <p:spPr>
          <a:xfrm>
            <a:off x="5543087" y="4558574"/>
            <a:ext cx="17038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34657" y="4736176"/>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‘GLUE_DB_NAME'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‘GLUBE_TABLE_NAME'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875722" y="1947407"/>
            <a:ext cx="5740118" cy="4117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a:stCxn id="10" idx="1"/>
          </p:cNvCxnSpPr>
          <p:nvPr/>
        </p:nvCxnSpPr>
        <p:spPr>
          <a:xfrm flipH="1" flipV="1">
            <a:off x="5745781" y="3183962"/>
            <a:ext cx="2870059" cy="7428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8615840" y="3141958"/>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615840" y="1162577"/>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62DF34D1-4AE2-455E-9014-FBD5124A159C}"/>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35085" y="456247"/>
            <a:ext cx="4407399" cy="6186309"/>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   XXX/</a:t>
            </a:r>
            <a:r>
              <a:rPr lang="en-US" sz="1400" dirty="0" err="1"/>
              <a:t>products_XXX</a:t>
            </a:r>
            <a:r>
              <a:rPr lang="en-US" sz="1400" dirty="0"/>
              <a:t>"</a:t>
            </a:r>
          </a:p>
          <a:p>
            <a:endParaRPr lang="en-US" dirty="0"/>
          </a:p>
        </p:txBody>
      </p:sp>
    </p:spTree>
    <p:extLst>
      <p:ext uri="{BB962C8B-B14F-4D97-AF65-F5344CB8AC3E}">
        <p14:creationId xmlns:p14="http://schemas.microsoft.com/office/powerpoint/2010/main" val="3298559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24550" y="1215435"/>
            <a:ext cx="5224648" cy="4401205"/>
          </a:xfrm>
          <a:prstGeom prst="rect">
            <a:avLst/>
          </a:prstGeom>
        </p:spPr>
        <p:txBody>
          <a:bodyPr wrap="square">
            <a:spAutoFit/>
          </a:bodyPr>
          <a:lstStyle/>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842189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6651</TotalTime>
  <Words>3692</Words>
  <Application>Microsoft Office PowerPoint</Application>
  <PresentationFormat>Widescreen</PresentationFormat>
  <Paragraphs>808</Paragraphs>
  <Slides>124</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124</vt:i4>
      </vt:variant>
    </vt:vector>
  </HeadingPairs>
  <TitlesOfParts>
    <vt:vector size="136"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399</cp:revision>
  <dcterms:created xsi:type="dcterms:W3CDTF">2018-07-27T13:09:52Z</dcterms:created>
  <dcterms:modified xsi:type="dcterms:W3CDTF">2018-08-30T14:32:50Z</dcterms:modified>
</cp:coreProperties>
</file>